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508E53-563C-4093-821A-4C2BEF09623C}" v="32" dt="2021-02-16T19:55:11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eshi Masutani" userId="1bdb2288-b7a0-4ac3-a118-b524933ae600" providerId="ADAL" clId="{B4508E53-563C-4093-821A-4C2BEF09623C}"/>
    <pc:docChg chg="undo redo custSel modSld">
      <pc:chgData name="Takeshi Masutani" userId="1bdb2288-b7a0-4ac3-a118-b524933ae600" providerId="ADAL" clId="{B4508E53-563C-4093-821A-4C2BEF09623C}" dt="2021-02-16T19:59:23.168" v="405" actId="1036"/>
      <pc:docMkLst>
        <pc:docMk/>
      </pc:docMkLst>
      <pc:sldChg chg="addSp delSp modSp">
        <pc:chgData name="Takeshi Masutani" userId="1bdb2288-b7a0-4ac3-a118-b524933ae600" providerId="ADAL" clId="{B4508E53-563C-4093-821A-4C2BEF09623C}" dt="2021-02-16T19:59:23.168" v="405" actId="1036"/>
        <pc:sldMkLst>
          <pc:docMk/>
          <pc:sldMk cId="3896941327" sldId="256"/>
        </pc:sldMkLst>
        <pc:spChg chg="del mod">
          <ac:chgData name="Takeshi Masutani" userId="1bdb2288-b7a0-4ac3-a118-b524933ae600" providerId="ADAL" clId="{B4508E53-563C-4093-821A-4C2BEF09623C}" dt="2021-02-16T19:49:23.239" v="5" actId="478"/>
          <ac:spMkLst>
            <pc:docMk/>
            <pc:sldMk cId="3896941327" sldId="256"/>
            <ac:spMk id="2" creationId="{C05FC63C-704F-4668-B6CD-4473786C99BF}"/>
          </ac:spMkLst>
        </pc:spChg>
        <pc:spChg chg="del">
          <ac:chgData name="Takeshi Masutani" userId="1bdb2288-b7a0-4ac3-a118-b524933ae600" providerId="ADAL" clId="{B4508E53-563C-4093-821A-4C2BEF09623C}" dt="2021-02-16T19:49:25.869" v="6" actId="478"/>
          <ac:spMkLst>
            <pc:docMk/>
            <pc:sldMk cId="3896941327" sldId="256"/>
            <ac:spMk id="3" creationId="{1CC4B80E-3AB4-4896-B286-093AF1377B6F}"/>
          </ac:spMkLst>
        </pc:spChg>
        <pc:spChg chg="add mod">
          <ac:chgData name="Takeshi Masutani" userId="1bdb2288-b7a0-4ac3-a118-b524933ae600" providerId="ADAL" clId="{B4508E53-563C-4093-821A-4C2BEF09623C}" dt="2021-02-16T19:59:15.944" v="388" actId="1035"/>
          <ac:spMkLst>
            <pc:docMk/>
            <pc:sldMk cId="3896941327" sldId="256"/>
            <ac:spMk id="7" creationId="{346C683D-40F7-46E2-9E12-395CBAAA94FC}"/>
          </ac:spMkLst>
        </pc:spChg>
        <pc:spChg chg="add mod">
          <ac:chgData name="Takeshi Masutani" userId="1bdb2288-b7a0-4ac3-a118-b524933ae600" providerId="ADAL" clId="{B4508E53-563C-4093-821A-4C2BEF09623C}" dt="2021-02-16T19:59:15.944" v="388" actId="1035"/>
          <ac:spMkLst>
            <pc:docMk/>
            <pc:sldMk cId="3896941327" sldId="256"/>
            <ac:spMk id="9" creationId="{09D7EDA6-CF1E-455D-948B-519121A2447C}"/>
          </ac:spMkLst>
        </pc:spChg>
        <pc:spChg chg="add mod">
          <ac:chgData name="Takeshi Masutani" userId="1bdb2288-b7a0-4ac3-a118-b524933ae600" providerId="ADAL" clId="{B4508E53-563C-4093-821A-4C2BEF09623C}" dt="2021-02-16T19:59:15.944" v="388" actId="1035"/>
          <ac:spMkLst>
            <pc:docMk/>
            <pc:sldMk cId="3896941327" sldId="256"/>
            <ac:spMk id="11" creationId="{54C3F468-B242-43D7-B203-D2D046EFE1D5}"/>
          </ac:spMkLst>
        </pc:spChg>
        <pc:spChg chg="add mod">
          <ac:chgData name="Takeshi Masutani" userId="1bdb2288-b7a0-4ac3-a118-b524933ae600" providerId="ADAL" clId="{B4508E53-563C-4093-821A-4C2BEF09623C}" dt="2021-02-16T19:59:23.168" v="405" actId="1036"/>
          <ac:spMkLst>
            <pc:docMk/>
            <pc:sldMk cId="3896941327" sldId="256"/>
            <ac:spMk id="15" creationId="{B67B611D-5668-4ADC-9545-63FD7C32B52F}"/>
          </ac:spMkLst>
        </pc:spChg>
        <pc:spChg chg="add mod">
          <ac:chgData name="Takeshi Masutani" userId="1bdb2288-b7a0-4ac3-a118-b524933ae600" providerId="ADAL" clId="{B4508E53-563C-4093-821A-4C2BEF09623C}" dt="2021-02-16T19:59:23.168" v="405" actId="1036"/>
          <ac:spMkLst>
            <pc:docMk/>
            <pc:sldMk cId="3896941327" sldId="256"/>
            <ac:spMk id="16" creationId="{9333362F-F692-4C4D-AF4C-AEE8CA5316FA}"/>
          </ac:spMkLst>
        </pc:spChg>
        <pc:spChg chg="add mod">
          <ac:chgData name="Takeshi Masutani" userId="1bdb2288-b7a0-4ac3-a118-b524933ae600" providerId="ADAL" clId="{B4508E53-563C-4093-821A-4C2BEF09623C}" dt="2021-02-16T19:59:23.168" v="405" actId="1036"/>
          <ac:spMkLst>
            <pc:docMk/>
            <pc:sldMk cId="3896941327" sldId="256"/>
            <ac:spMk id="17" creationId="{EE30921E-4949-4E22-A7A8-3B274845A2F2}"/>
          </ac:spMkLst>
        </pc:spChg>
        <pc:spChg chg="add mod">
          <ac:chgData name="Takeshi Masutani" userId="1bdb2288-b7a0-4ac3-a118-b524933ae600" providerId="ADAL" clId="{B4508E53-563C-4093-821A-4C2BEF09623C}" dt="2021-02-16T19:59:15.944" v="388" actId="1035"/>
          <ac:spMkLst>
            <pc:docMk/>
            <pc:sldMk cId="3896941327" sldId="256"/>
            <ac:spMk id="19" creationId="{3D3E0823-550C-45B9-B0F8-06E61AF8DCBE}"/>
          </ac:spMkLst>
        </pc:spChg>
        <pc:spChg chg="add mod">
          <ac:chgData name="Takeshi Masutani" userId="1bdb2288-b7a0-4ac3-a118-b524933ae600" providerId="ADAL" clId="{B4508E53-563C-4093-821A-4C2BEF09623C}" dt="2021-02-16T19:59:23.168" v="405" actId="1036"/>
          <ac:spMkLst>
            <pc:docMk/>
            <pc:sldMk cId="3896941327" sldId="256"/>
            <ac:spMk id="21" creationId="{4B3CCDAB-6149-49B0-9DE4-4387FF282377}"/>
          </ac:spMkLst>
        </pc:spChg>
        <pc:picChg chg="add del">
          <ac:chgData name="Takeshi Masutani" userId="1bdb2288-b7a0-4ac3-a118-b524933ae600" providerId="ADAL" clId="{B4508E53-563C-4093-821A-4C2BEF09623C}" dt="2021-02-16T19:49:08.014" v="1"/>
          <ac:picMkLst>
            <pc:docMk/>
            <pc:sldMk cId="3896941327" sldId="256"/>
            <ac:picMk id="4" creationId="{22F0A63A-A107-4485-A6A9-826B700EE7AD}"/>
          </ac:picMkLst>
        </pc:picChg>
        <pc:picChg chg="add mod ord">
          <ac:chgData name="Takeshi Masutani" userId="1bdb2288-b7a0-4ac3-a118-b524933ae600" providerId="ADAL" clId="{B4508E53-563C-4093-821A-4C2BEF09623C}" dt="2021-02-16T19:58:54.520" v="374" actId="1035"/>
          <ac:picMkLst>
            <pc:docMk/>
            <pc:sldMk cId="3896941327" sldId="256"/>
            <ac:picMk id="6" creationId="{D4BE9DA1-18FA-4433-9706-D40F271AF43D}"/>
          </ac:picMkLst>
        </pc:picChg>
        <pc:picChg chg="add mod">
          <ac:chgData name="Takeshi Masutani" userId="1bdb2288-b7a0-4ac3-a118-b524933ae600" providerId="ADAL" clId="{B4508E53-563C-4093-821A-4C2BEF09623C}" dt="2021-02-16T19:58:54.520" v="374" actId="1035"/>
          <ac:picMkLst>
            <pc:docMk/>
            <pc:sldMk cId="3896941327" sldId="256"/>
            <ac:picMk id="8" creationId="{89D63B70-E91A-42AD-B8CD-9DF1360D94F4}"/>
          </ac:picMkLst>
        </pc:picChg>
        <pc:picChg chg="add mod">
          <ac:chgData name="Takeshi Masutani" userId="1bdb2288-b7a0-4ac3-a118-b524933ae600" providerId="ADAL" clId="{B4508E53-563C-4093-821A-4C2BEF09623C}" dt="2021-02-16T19:58:54.520" v="374" actId="1035"/>
          <ac:picMkLst>
            <pc:docMk/>
            <pc:sldMk cId="3896941327" sldId="256"/>
            <ac:picMk id="10" creationId="{78447E0D-41D9-4E07-8825-64C322277ED0}"/>
          </ac:picMkLst>
        </pc:picChg>
        <pc:picChg chg="add mod">
          <ac:chgData name="Takeshi Masutani" userId="1bdb2288-b7a0-4ac3-a118-b524933ae600" providerId="ADAL" clId="{B4508E53-563C-4093-821A-4C2BEF09623C}" dt="2021-02-16T19:58:48.328" v="368" actId="1036"/>
          <ac:picMkLst>
            <pc:docMk/>
            <pc:sldMk cId="3896941327" sldId="256"/>
            <ac:picMk id="12" creationId="{B0F4A065-C2BA-44DC-9308-4D71B6B08CA6}"/>
          </ac:picMkLst>
        </pc:picChg>
        <pc:picChg chg="add mod">
          <ac:chgData name="Takeshi Masutani" userId="1bdb2288-b7a0-4ac3-a118-b524933ae600" providerId="ADAL" clId="{B4508E53-563C-4093-821A-4C2BEF09623C}" dt="2021-02-16T19:58:48.328" v="368" actId="1036"/>
          <ac:picMkLst>
            <pc:docMk/>
            <pc:sldMk cId="3896941327" sldId="256"/>
            <ac:picMk id="13" creationId="{EFB87D75-1A50-4EAD-8769-A64470B2E0B7}"/>
          </ac:picMkLst>
        </pc:picChg>
        <pc:picChg chg="add mod">
          <ac:chgData name="Takeshi Masutani" userId="1bdb2288-b7a0-4ac3-a118-b524933ae600" providerId="ADAL" clId="{B4508E53-563C-4093-821A-4C2BEF09623C}" dt="2021-02-16T19:58:48.328" v="368" actId="1036"/>
          <ac:picMkLst>
            <pc:docMk/>
            <pc:sldMk cId="3896941327" sldId="256"/>
            <ac:picMk id="14" creationId="{47745C57-5A21-45F0-B74B-C358C9B6CBC2}"/>
          </ac:picMkLst>
        </pc:picChg>
        <pc:picChg chg="add mod">
          <ac:chgData name="Takeshi Masutani" userId="1bdb2288-b7a0-4ac3-a118-b524933ae600" providerId="ADAL" clId="{B4508E53-563C-4093-821A-4C2BEF09623C}" dt="2021-02-16T19:58:54.520" v="374" actId="1035"/>
          <ac:picMkLst>
            <pc:docMk/>
            <pc:sldMk cId="3896941327" sldId="256"/>
            <ac:picMk id="18" creationId="{2DAD75EA-B910-4D02-AB53-F1AE4ABC772A}"/>
          </ac:picMkLst>
        </pc:picChg>
        <pc:picChg chg="add mod">
          <ac:chgData name="Takeshi Masutani" userId="1bdb2288-b7a0-4ac3-a118-b524933ae600" providerId="ADAL" clId="{B4508E53-563C-4093-821A-4C2BEF09623C}" dt="2021-02-16T19:58:48.328" v="368" actId="1036"/>
          <ac:picMkLst>
            <pc:docMk/>
            <pc:sldMk cId="3896941327" sldId="256"/>
            <ac:picMk id="20" creationId="{9013D57B-5D7C-4AEA-8D1D-B430856BB03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5BE4FE-D3AB-49A9-922A-0918A53C0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C759DF-EB3A-4CA0-A7CA-29A854512A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037A0-7036-4ABA-8DCC-B72C6F756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96F-3A37-4A54-838C-BBB78D243E4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22F80E-EEF8-4F41-B866-0D67DBEC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9C6C29-ACDC-4681-B817-4952C5A6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7C6-CBFE-498D-BCFB-EA13E4A41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D76016-269A-487D-B0C4-B7722CD93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817A4E-48D2-4465-B58F-A7F1BE5B4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2ED113-36F9-4D44-9671-2D010AC16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96F-3A37-4A54-838C-BBB78D243E4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8ED727-43FF-4315-AC7F-10F53525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0289C3-44D9-4643-ADE3-FE5F64D9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7C6-CBFE-498D-BCFB-EA13E4A41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45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0515E6D-EC6F-456B-AC5C-B422E8F1A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8F3018-EE9C-4E57-B50A-824D7D5DF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051B4B-CAFD-42B4-8E80-1AB49D61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96F-3A37-4A54-838C-BBB78D243E4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B76D30-2859-4DEF-8404-7556488F7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77263F-2DD2-4AA1-AE4E-CA511656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7C6-CBFE-498D-BCFB-EA13E4A41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73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90D9D-2900-4228-99AD-92CFA4406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38A6E6-F93E-4405-BB2F-EC0D9D3EE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E98F7B-A10F-40C9-B87F-6A70A42AF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96F-3A37-4A54-838C-BBB78D243E4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318B70-84EA-4992-ABD1-AB659E7B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4591D5-0232-4E66-A4D5-4828B52F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7C6-CBFE-498D-BCFB-EA13E4A41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37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EB1932-EE20-4FC6-9276-D4798E51E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672D6C-E35E-45B8-9306-CF781C0B5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63A232-2463-4E59-9445-C9CA605F2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96F-3A37-4A54-838C-BBB78D243E4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3D62EC-EFC1-468B-B4F7-DD0EEA2DD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79B265-EB1F-4D34-AFB4-A7913018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7C6-CBFE-498D-BCFB-EA13E4A41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91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848F45-5C2B-44D5-8AB2-9C5DE0403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D2F6A9-63B0-4660-A7D8-6827374C5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1B6171-FAE3-46F3-9095-2E26B5DA4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A1A689-A410-4AB6-BBE9-C9DD7C2E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96F-3A37-4A54-838C-BBB78D243E4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03ABA6-025B-41CF-996C-F6F83091E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58A0B9-5E5A-4CFA-8647-04A88A292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7C6-CBFE-498D-BCFB-EA13E4A41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13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32CBB9-83A5-48D2-8A8B-B0854070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45441B-2012-4051-80B9-5C880EE7D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A363AF-C58F-4C47-8125-F901F7DF2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92DFD23-C9CE-405E-9265-9A4AC416F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9192031-E9D4-4171-A7DB-6DBC92CCD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2326E32-082F-4942-82AB-2F18EFC1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96F-3A37-4A54-838C-BBB78D243E4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491D97-A905-4E6B-A9F2-3C6F63429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8EBA063-AF31-4B22-9D2A-551D68535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7C6-CBFE-498D-BCFB-EA13E4A41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14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1C72D9-8AC0-4187-BC26-8CAA7157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EF8FDC-FF61-4E0C-9458-795FBE9F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96F-3A37-4A54-838C-BBB78D243E4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B3A045-C7E8-4C5A-BBE5-2A727B2FD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DF60C8B-7F9C-4C75-BFBC-0E9FEFF7F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7C6-CBFE-498D-BCFB-EA13E4A41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2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E23A28E-6ADA-4A69-B166-5B51670DF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96F-3A37-4A54-838C-BBB78D243E4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62B618-56F4-43BA-A8F1-3CEC6740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781CF77-AE0B-4368-8BD7-77F836566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7C6-CBFE-498D-BCFB-EA13E4A41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D0F44-B7BD-4B00-AC5E-A2DD5FFD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8CFB14-0C49-4C64-AD55-6819C2DAD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538F96-E489-4940-B816-07951D88A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80832A-D65D-469C-9BDA-B9E8F40F6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96F-3A37-4A54-838C-BBB78D243E4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9E2F71-5BC8-4AB9-BABF-570E6F229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FACF5F-07FD-4246-8576-5BA4212A1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7C6-CBFE-498D-BCFB-EA13E4A41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46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41BF1-2AC4-4C27-A120-20555B1F4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405F018-CF17-4E9D-8338-4377E202B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40140DE-E5B4-4B76-8063-62FBE6144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769789-2A81-4F7B-AD6E-5B3ACC56B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696F-3A37-4A54-838C-BBB78D243E4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E14541-5EC5-4163-890A-CB20410E8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A158DF-EFE8-44D2-A8AD-7B576387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7C6-CBFE-498D-BCFB-EA13E4A41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14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38751C2-84B7-4EE0-8A46-BE1E14745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255369-7860-450F-B149-2627EC0C3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4D576D-84C0-461B-A5FE-DD5A289490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9696F-3A37-4A54-838C-BBB78D243E4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15D951-CB0E-493E-8B02-FD0345CF6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8F9FA3-2166-4F97-B644-F119D9614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C97C6-CBFE-498D-BCFB-EA13E4A41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46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挿絵, 食品 が含まれている画像&#10;&#10;自動的に生成された説明">
            <a:extLst>
              <a:ext uri="{FF2B5EF4-FFF2-40B4-BE49-F238E27FC236}">
                <a16:creationId xmlns:a16="http://schemas.microsoft.com/office/drawing/2014/main" id="{D4BE9DA1-18FA-4433-9706-D40F271AF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62" y="-69984"/>
            <a:ext cx="3060000" cy="34850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6C683D-40F7-46E2-9E12-395CBAAA94FC}"/>
              </a:ext>
            </a:extLst>
          </p:cNvPr>
          <p:cNvSpPr/>
          <p:nvPr/>
        </p:nvSpPr>
        <p:spPr>
          <a:xfrm>
            <a:off x="-18662" y="1485119"/>
            <a:ext cx="3060000" cy="118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/>
              <a:t>１</a:t>
            </a:r>
            <a:endParaRPr kumimoji="1" lang="ja-JP" altLang="en-US" dirty="0"/>
          </a:p>
        </p:txBody>
      </p:sp>
      <p:pic>
        <p:nvPicPr>
          <p:cNvPr id="8" name="図 7" descr="挿絵, 食品 が含まれている画像&#10;&#10;自動的に生成された説明">
            <a:extLst>
              <a:ext uri="{FF2B5EF4-FFF2-40B4-BE49-F238E27FC236}">
                <a16:creationId xmlns:a16="http://schemas.microsoft.com/office/drawing/2014/main" id="{89D63B70-E91A-42AD-B8CD-9DF1360D9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786" y="-69984"/>
            <a:ext cx="3060000" cy="34850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D7EDA6-CF1E-455D-948B-519121A2447C}"/>
              </a:ext>
            </a:extLst>
          </p:cNvPr>
          <p:cNvSpPr/>
          <p:nvPr/>
        </p:nvSpPr>
        <p:spPr>
          <a:xfrm>
            <a:off x="3041786" y="1485119"/>
            <a:ext cx="3060000" cy="118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/>
              <a:t>２</a:t>
            </a:r>
            <a:endParaRPr kumimoji="1" lang="ja-JP" altLang="en-US" dirty="0"/>
          </a:p>
        </p:txBody>
      </p:sp>
      <p:pic>
        <p:nvPicPr>
          <p:cNvPr id="10" name="図 9" descr="挿絵, 食品 が含まれている画像&#10;&#10;自動的に生成された説明">
            <a:extLst>
              <a:ext uri="{FF2B5EF4-FFF2-40B4-BE49-F238E27FC236}">
                <a16:creationId xmlns:a16="http://schemas.microsoft.com/office/drawing/2014/main" id="{78447E0D-41D9-4E07-8825-64C322277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224" y="-69984"/>
            <a:ext cx="3060000" cy="34850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4C3F468-B242-43D7-B203-D2D046EFE1D5}"/>
              </a:ext>
            </a:extLst>
          </p:cNvPr>
          <p:cNvSpPr/>
          <p:nvPr/>
        </p:nvSpPr>
        <p:spPr>
          <a:xfrm>
            <a:off x="6102224" y="1485119"/>
            <a:ext cx="3060000" cy="118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/>
              <a:t>３</a:t>
            </a:r>
            <a:endParaRPr kumimoji="1" lang="ja-JP" altLang="en-US" dirty="0"/>
          </a:p>
        </p:txBody>
      </p:sp>
      <p:pic>
        <p:nvPicPr>
          <p:cNvPr id="12" name="図 11" descr="挿絵, 食品 が含まれている画像&#10;&#10;自動的に生成された説明">
            <a:extLst>
              <a:ext uri="{FF2B5EF4-FFF2-40B4-BE49-F238E27FC236}">
                <a16:creationId xmlns:a16="http://schemas.microsoft.com/office/drawing/2014/main" id="{B0F4A065-C2BA-44DC-9308-4D71B6B08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62" y="3428995"/>
            <a:ext cx="3060000" cy="34850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図 12" descr="挿絵, 食品 が含まれている画像&#10;&#10;自動的に生成された説明">
            <a:extLst>
              <a:ext uri="{FF2B5EF4-FFF2-40B4-BE49-F238E27FC236}">
                <a16:creationId xmlns:a16="http://schemas.microsoft.com/office/drawing/2014/main" id="{EFB87D75-1A50-4EAD-8769-A64470B2E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786" y="3428995"/>
            <a:ext cx="3060000" cy="34850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4" name="図 13" descr="挿絵, 食品 が含まれている画像&#10;&#10;自動的に生成された説明">
            <a:extLst>
              <a:ext uri="{FF2B5EF4-FFF2-40B4-BE49-F238E27FC236}">
                <a16:creationId xmlns:a16="http://schemas.microsoft.com/office/drawing/2014/main" id="{47745C57-5A21-45F0-B74B-C358C9B6CB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224" y="3428995"/>
            <a:ext cx="3060000" cy="34850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67B611D-5668-4ADC-9545-63FD7C32B52F}"/>
              </a:ext>
            </a:extLst>
          </p:cNvPr>
          <p:cNvSpPr/>
          <p:nvPr/>
        </p:nvSpPr>
        <p:spPr>
          <a:xfrm>
            <a:off x="-18662" y="5064967"/>
            <a:ext cx="3060000" cy="118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/>
              <a:t>５</a:t>
            </a:r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333362F-F692-4C4D-AF4C-AEE8CA5316FA}"/>
              </a:ext>
            </a:extLst>
          </p:cNvPr>
          <p:cNvSpPr/>
          <p:nvPr/>
        </p:nvSpPr>
        <p:spPr>
          <a:xfrm>
            <a:off x="3041786" y="5064967"/>
            <a:ext cx="3060000" cy="118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/>
              <a:t>６</a:t>
            </a:r>
            <a:endParaRPr kumimoji="1" lang="ja-JP" altLang="en-US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E30921E-4949-4E22-A7A8-3B274845A2F2}"/>
              </a:ext>
            </a:extLst>
          </p:cNvPr>
          <p:cNvSpPr/>
          <p:nvPr/>
        </p:nvSpPr>
        <p:spPr>
          <a:xfrm>
            <a:off x="6102224" y="5064967"/>
            <a:ext cx="3060000" cy="118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/>
              <a:t>７</a:t>
            </a:r>
            <a:endParaRPr kumimoji="1" lang="ja-JP" altLang="en-US" dirty="0"/>
          </a:p>
        </p:txBody>
      </p:sp>
      <p:pic>
        <p:nvPicPr>
          <p:cNvPr id="18" name="図 17" descr="挿絵, 食品 が含まれている画像&#10;&#10;自動的に生成された説明">
            <a:extLst>
              <a:ext uri="{FF2B5EF4-FFF2-40B4-BE49-F238E27FC236}">
                <a16:creationId xmlns:a16="http://schemas.microsoft.com/office/drawing/2014/main" id="{2DAD75EA-B910-4D02-AB53-F1AE4ABC7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998" y="-69984"/>
            <a:ext cx="3060000" cy="34850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D3E0823-550C-45B9-B0F8-06E61AF8DCBE}"/>
              </a:ext>
            </a:extLst>
          </p:cNvPr>
          <p:cNvSpPr/>
          <p:nvPr/>
        </p:nvSpPr>
        <p:spPr>
          <a:xfrm>
            <a:off x="9171998" y="1485119"/>
            <a:ext cx="3060000" cy="118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/>
              <a:t>４</a:t>
            </a:r>
            <a:endParaRPr kumimoji="1" lang="ja-JP" altLang="en-US" dirty="0"/>
          </a:p>
        </p:txBody>
      </p:sp>
      <p:pic>
        <p:nvPicPr>
          <p:cNvPr id="20" name="図 19" descr="挿絵, 食品 が含まれている画像&#10;&#10;自動的に生成された説明">
            <a:extLst>
              <a:ext uri="{FF2B5EF4-FFF2-40B4-BE49-F238E27FC236}">
                <a16:creationId xmlns:a16="http://schemas.microsoft.com/office/drawing/2014/main" id="{9013D57B-5D7C-4AEA-8D1D-B430856BB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998" y="3428995"/>
            <a:ext cx="3060000" cy="34850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B3CCDAB-6149-49B0-9DE4-4387FF282377}"/>
              </a:ext>
            </a:extLst>
          </p:cNvPr>
          <p:cNvSpPr/>
          <p:nvPr/>
        </p:nvSpPr>
        <p:spPr>
          <a:xfrm>
            <a:off x="9171998" y="5064967"/>
            <a:ext cx="3060000" cy="118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/>
              <a:t>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6941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2CA5B72154C52438E6A115E1A8619CF" ma:contentTypeVersion="13" ma:contentTypeDescription="新しいドキュメントを作成します。" ma:contentTypeScope="" ma:versionID="94da83e2636a7dd33a46b2924303a6aa">
  <xsd:schema xmlns:xsd="http://www.w3.org/2001/XMLSchema" xmlns:xs="http://www.w3.org/2001/XMLSchema" xmlns:p="http://schemas.microsoft.com/office/2006/metadata/properties" xmlns:ns3="a2f88073-bf5b-4104-9b97-bbce5c90acec" xmlns:ns4="d318b86f-d930-495c-8ff3-5d431331872b" targetNamespace="http://schemas.microsoft.com/office/2006/metadata/properties" ma:root="true" ma:fieldsID="11afc98d8df5555f8b77b318ba46d043" ns3:_="" ns4:_="">
    <xsd:import namespace="a2f88073-bf5b-4104-9b97-bbce5c90acec"/>
    <xsd:import namespace="d318b86f-d930-495c-8ff3-5d43133187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f88073-bf5b-4104-9b97-bbce5c90ac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8b86f-d930-495c-8ff3-5d43133187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151BBC-35CF-4E60-8B9E-55B9992F1C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f88073-bf5b-4104-9b97-bbce5c90acec"/>
    <ds:schemaRef ds:uri="d318b86f-d930-495c-8ff3-5d43133187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6BEFA9-AEB1-453C-9138-9C6DAAAB0D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656383-E529-4CF4-883A-93933645646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2021-02-16T19:47:54Z</dcterms:created>
  <dcterms:modified xsi:type="dcterms:W3CDTF">2021-02-16T19:59:26Z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0x01010002CA5B72154C52438E6A115E1A8619CF</vt:lpwstr>
  </property>
</Properties>
</file>